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60" r:id="rId4"/>
    <p:sldId id="261" r:id="rId5"/>
    <p:sldId id="262" r:id="rId6"/>
    <p:sldId id="263" r:id="rId7"/>
    <p:sldId id="264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>
      <p:cViewPr varScale="1">
        <p:scale>
          <a:sx n="68" d="100"/>
          <a:sy n="68" d="100"/>
        </p:scale>
        <p:origin x="2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2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04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9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6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54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19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36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4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5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03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6724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08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48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98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04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0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37C22EC-B5EC-4E4E-8A6A-691F7D1A0A4C}" type="datetimeFigureOut">
              <a:rPr lang="en-US" smtClean="0"/>
              <a:t>17-Jul-22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D359B-4F16-438F-B1C6-AEC803F3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81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420845" cy="2743200"/>
          </a:xfrm>
        </p:spPr>
        <p:txBody>
          <a:bodyPr/>
          <a:lstStyle/>
          <a:p>
            <a:r>
              <a:rPr lang="en-US" sz="3200" dirty="0"/>
              <a:t>Photo-Electric Effect, Einstein’s Photo-Electric Equation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FA25877-D788-2D48-0B85-726A7F097D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Course Name: Radiation Safety (SEC)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Code:PHYS307TH</a:t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1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04"/>
    </mc:Choice>
    <mc:Fallback xmlns="">
      <p:transition spd="slow" advTm="1670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517" y="375781"/>
            <a:ext cx="10515600" cy="563672"/>
          </a:xfrm>
        </p:spPr>
        <p:txBody>
          <a:bodyPr>
            <a:normAutofit fontScale="90000"/>
          </a:bodyPr>
          <a:lstStyle/>
          <a:p>
            <a:r>
              <a:rPr lang="en-US" dirty="0"/>
              <a:t>Photo-Electric Effect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17" y="1052186"/>
            <a:ext cx="10084497" cy="4434214"/>
          </a:xfrm>
        </p:spPr>
      </p:pic>
    </p:spTree>
    <p:extLst>
      <p:ext uri="{BB962C8B-B14F-4D97-AF65-F5344CB8AC3E}">
        <p14:creationId xmlns:p14="http://schemas.microsoft.com/office/powerpoint/2010/main" val="282682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30"/>
    </mc:Choice>
    <mc:Fallback xmlns="">
      <p:transition spd="slow" advTm="1743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06400"/>
            <a:ext cx="10566400" cy="5994400"/>
          </a:xfrm>
        </p:spPr>
      </p:pic>
    </p:spTree>
    <p:extLst>
      <p:ext uri="{BB962C8B-B14F-4D97-AF65-F5344CB8AC3E}">
        <p14:creationId xmlns:p14="http://schemas.microsoft.com/office/powerpoint/2010/main" val="90871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9"/>
    </mc:Choice>
    <mc:Fallback xmlns="">
      <p:transition spd="slow" advTm="768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520700"/>
            <a:ext cx="11163299" cy="5715000"/>
          </a:xfrm>
        </p:spPr>
      </p:pic>
    </p:spTree>
    <p:extLst>
      <p:ext uri="{BB962C8B-B14F-4D97-AF65-F5344CB8AC3E}">
        <p14:creationId xmlns:p14="http://schemas.microsoft.com/office/powerpoint/2010/main" val="35134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3"/>
    </mc:Choice>
    <mc:Fallback xmlns="">
      <p:transition spd="slow" advTm="251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" y="647700"/>
            <a:ext cx="10854499" cy="5790678"/>
          </a:xfrm>
        </p:spPr>
      </p:pic>
    </p:spTree>
    <p:extLst>
      <p:ext uri="{BB962C8B-B14F-4D97-AF65-F5344CB8AC3E}">
        <p14:creationId xmlns:p14="http://schemas.microsoft.com/office/powerpoint/2010/main" val="158857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15"/>
    </mc:Choice>
    <mc:Fallback xmlns="">
      <p:transition spd="slow" advTm="2351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838200" y="139700"/>
            <a:ext cx="10515600" cy="825500"/>
          </a:xfrm>
        </p:spPr>
        <p:txBody>
          <a:bodyPr>
            <a:normAutofit/>
          </a:bodyPr>
          <a:lstStyle/>
          <a:p>
            <a:r>
              <a:rPr lang="en-US" sz="2800" b="1" i="1" dirty="0"/>
              <a:t>Variation of photoelectric current with the potential applied: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When the variation of photoelectric current was plotted against the potential for 3 different values of intensity of incident light (keeping frequency constant).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752602"/>
            <a:ext cx="10515600" cy="482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2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43"/>
    </mc:Choice>
    <mc:Fallback xmlns="">
      <p:transition spd="slow" advTm="2044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1" y="395178"/>
            <a:ext cx="11332053" cy="6311900"/>
          </a:xfr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08" y="2555310"/>
            <a:ext cx="5022937" cy="23799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0279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09"/>
    </mc:Choice>
    <mc:Fallback xmlns="">
      <p:transition spd="slow" advTm="4440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5" y="488515"/>
            <a:ext cx="10496811" cy="5486400"/>
          </a:xfrm>
        </p:spPr>
      </p:pic>
    </p:spTree>
    <p:extLst>
      <p:ext uri="{BB962C8B-B14F-4D97-AF65-F5344CB8AC3E}">
        <p14:creationId xmlns:p14="http://schemas.microsoft.com/office/powerpoint/2010/main" val="29288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32"/>
    </mc:Choice>
    <mc:Fallback xmlns="">
      <p:transition spd="slow" advTm="4643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8932"/>
          </a:xfrm>
        </p:spPr>
        <p:txBody>
          <a:bodyPr>
            <a:normAutofit fontScale="90000"/>
          </a:bodyPr>
          <a:lstStyle/>
          <a:p>
            <a:r>
              <a:rPr lang="en-US" dirty="0"/>
              <a:t>Einstein’s Photo-Electric Equation: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9" y="688932"/>
            <a:ext cx="10409129" cy="5912284"/>
          </a:xfrm>
        </p:spPr>
      </p:pic>
    </p:spTree>
    <p:extLst>
      <p:ext uri="{BB962C8B-B14F-4D97-AF65-F5344CB8AC3E}">
        <p14:creationId xmlns:p14="http://schemas.microsoft.com/office/powerpoint/2010/main" val="289798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15"/>
    </mc:Choice>
    <mc:Fallback xmlns="">
      <p:transition spd="slow" advTm="4431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196</TotalTime>
  <Words>60</Words>
  <Application>Microsoft Office PowerPoint</Application>
  <PresentationFormat>Widescreen</PresentationFormat>
  <Paragraphs>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</vt:lpstr>
      <vt:lpstr>Photo-Electric Effect, Einstein’s Photo-Electric Equation </vt:lpstr>
      <vt:lpstr>Photo-Electric Effect</vt:lpstr>
      <vt:lpstr>PowerPoint Presentation</vt:lpstr>
      <vt:lpstr>PowerPoint Presentation</vt:lpstr>
      <vt:lpstr>PowerPoint Presentation</vt:lpstr>
      <vt:lpstr>Variation of photoelectric current with the potential applied:</vt:lpstr>
      <vt:lpstr>PowerPoint Presentation</vt:lpstr>
      <vt:lpstr>PowerPoint Presentation</vt:lpstr>
      <vt:lpstr>Einstein’s Photo-Electric Equation: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Planck’s Quantum Theory</dc:title>
  <dc:creator>svastik kanwar</dc:creator>
  <cp:lastModifiedBy>Svastik   Kanwar</cp:lastModifiedBy>
  <cp:revision>18</cp:revision>
  <dcterms:created xsi:type="dcterms:W3CDTF">2020-08-22T15:43:36Z</dcterms:created>
  <dcterms:modified xsi:type="dcterms:W3CDTF">2022-07-17T13:54:50Z</dcterms:modified>
</cp:coreProperties>
</file>